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68" r:id="rId4"/>
    <p:sldId id="266" r:id="rId5"/>
    <p:sldId id="267" r:id="rId6"/>
    <p:sldId id="274" r:id="rId7"/>
    <p:sldId id="271" r:id="rId8"/>
    <p:sldId id="272" r:id="rId9"/>
    <p:sldId id="263" r:id="rId10"/>
    <p:sldId id="260" r:id="rId11"/>
    <p:sldId id="261" r:id="rId12"/>
    <p:sldId id="277" r:id="rId13"/>
    <p:sldId id="278" r:id="rId14"/>
    <p:sldId id="279" r:id="rId15"/>
    <p:sldId id="275" r:id="rId16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3035C1-0B0C-4B3E-992F-FB58B57CE7BC}">
          <p14:sldIdLst>
            <p14:sldId id="256"/>
            <p14:sldId id="259"/>
            <p14:sldId id="268"/>
            <p14:sldId id="266"/>
            <p14:sldId id="267"/>
            <p14:sldId id="274"/>
            <p14:sldId id="271"/>
            <p14:sldId id="272"/>
            <p14:sldId id="263"/>
            <p14:sldId id="260"/>
            <p14:sldId id="261"/>
            <p14:sldId id="277"/>
            <p14:sldId id="278"/>
            <p14:sldId id="279"/>
            <p14:sldId id="275"/>
          </p14:sldIdLst>
        </p14:section>
        <p14:section name="Раздел без заголовка" id="{4A418AEF-3101-473C-A798-90F41F6BA88B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383" autoAdjust="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84E59-AA37-4252-81A4-78B921640A1A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CA38A-7791-4E1D-861E-97E4F194F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641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CA38A-7791-4E1D-861E-97E4F194F33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902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CA38A-7791-4E1D-861E-97E4F194F33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567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2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8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6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95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63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2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81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30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1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64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9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90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331640" y="332655"/>
            <a:ext cx="680424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АСОШ №3 </a:t>
            </a:r>
            <a:r>
              <a:rPr lang="ru-RU" sz="28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им.Г.С.Боровикова</a:t>
            </a:r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Алексеевского муниципального района </a:t>
            </a:r>
          </a:p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Татарстан» 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226" y="1844824"/>
            <a:ext cx="7148402" cy="406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855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6632"/>
            <a:ext cx="6768752" cy="650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058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6632"/>
            <a:ext cx="6525344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37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86" y="404664"/>
            <a:ext cx="7436644" cy="5577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706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аместитель\Desktop\документы 2\мероприятия\фото\Школа Избранное\школа 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7128792" cy="5386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69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заместитель\Desktop\документы 2\мероприятия\фото\Школа Избранное\школа 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68" y="260648"/>
            <a:ext cx="7621835" cy="5737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56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2060848"/>
            <a:ext cx="836327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</a:t>
            </a:r>
            <a:endParaRPr lang="ru-RU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732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85000" lnSpcReduction="20000"/>
          </a:bodyPr>
          <a:lstStyle/>
          <a:p>
            <a:pPr algn="ctr">
              <a:buNone/>
              <a:defRPr/>
            </a:pPr>
            <a:r>
              <a:rPr lang="ru-RU" b="1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Сведения о детской организации</a:t>
            </a:r>
          </a:p>
          <a:p>
            <a:pPr algn="ctr">
              <a:buNone/>
              <a:defRPr/>
            </a:pPr>
            <a:r>
              <a:rPr lang="ru-RU" b="1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 Алексеевской средней общеобразовательной</a:t>
            </a:r>
          </a:p>
          <a:p>
            <a:pPr algn="ctr">
              <a:buNone/>
              <a:defRPr/>
            </a:pPr>
            <a:r>
              <a:rPr lang="ru-RU" b="1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     школы №3 имени </a:t>
            </a:r>
            <a:r>
              <a:rPr lang="ru-RU" b="1" i="1" dirty="0" err="1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Г.С.Боровикова</a:t>
            </a:r>
            <a:r>
              <a:rPr lang="ru-RU" b="1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  <a:defRPr/>
            </a:pPr>
            <a:r>
              <a:rPr lang="ru-RU" b="1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    «Школьная Галактика»</a:t>
            </a:r>
          </a:p>
          <a:p>
            <a:pPr>
              <a:buNone/>
              <a:defRPr/>
            </a:pPr>
            <a:endParaRPr lang="ru-RU" b="1" i="1" dirty="0">
              <a:solidFill>
                <a:schemeClr val="hlink"/>
              </a:solidFill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Название организации</a:t>
            </a:r>
            <a:r>
              <a:rPr lang="ru-RU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: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Д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етская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бщественная организация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«Школьная галактика»;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Дата создания</a:t>
            </a:r>
            <a:r>
              <a:rPr lang="ru-RU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: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1 сентября 1999 года;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Полный адрес</a:t>
            </a:r>
            <a:r>
              <a:rPr lang="ru-RU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: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Республика Татарстан, Алексеевский район,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п.г.т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. Алексеевское, ул. Гагарина 20, почтовый индекс 422900 ;</a:t>
            </a: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Контактный телефон</a:t>
            </a:r>
            <a:r>
              <a:rPr lang="ru-RU" i="1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: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2-57-80 (директор), 2-48-79 (метод. кабинет)</a:t>
            </a:r>
            <a:endParaRPr lang="en-US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E</a:t>
            </a:r>
            <a:r>
              <a:rPr lang="ru-RU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mail</a:t>
            </a:r>
            <a:r>
              <a:rPr lang="ru-RU" i="1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: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S3.Alex@tatar.ru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        Численность </a:t>
            </a:r>
            <a:r>
              <a:rPr lang="ru-RU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объединения</a:t>
            </a:r>
            <a:r>
              <a:rPr lang="ru-RU" i="1" dirty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:  </a:t>
            </a:r>
            <a:r>
              <a:rPr lang="ru-RU" i="1" dirty="0" smtClean="0"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5-9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классы: 229 человек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   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                                                       10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-11  классы: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30 человек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64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Символы и атрибуты детской организации  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«Школьная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Галактика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Флаг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белое полотно с изображением мудрой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Совы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Эмблема: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ru-RU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Девиз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«Дарить людям добро, всю жизнь свою щедро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светить. Нам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свыше </a:t>
            </a:r>
            <a:r>
              <a:rPr lang="ru-RU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судьбою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дано счастливыми быть!»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396" y="2060848"/>
            <a:ext cx="12192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885735"/>
            <a:ext cx="419100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074" y="1916832"/>
            <a:ext cx="400050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694924" y="3381447"/>
            <a:ext cx="1981200" cy="954088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АСОШ №3 им. Г.С. Боровикова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«Школьная Галактика»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436" y="3351485"/>
            <a:ext cx="942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279554"/>
            <a:ext cx="10191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62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>
              <a:buNone/>
              <a:defRPr/>
            </a:pPr>
            <a:endParaRPr lang="ru-RU" sz="1900" b="1" i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саморазвитие  ученика на основе общечеловеческих ценностей с учетом индивидуальных особенностей.</a:t>
            </a:r>
          </a:p>
          <a:p>
            <a:pPr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>
              <a:defRPr/>
            </a:pP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реализации творческого потенциала каждой личности;</a:t>
            </a:r>
          </a:p>
          <a:p>
            <a:pPr>
              <a:defRPr/>
            </a:pP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Самовыражение каждого члена организации через участие в её конкретных делах;</a:t>
            </a:r>
          </a:p>
          <a:p>
            <a:pPr>
              <a:defRPr/>
            </a:pP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отношений сотрудничества между учителями и учащимися;</a:t>
            </a:r>
          </a:p>
          <a:p>
            <a:pPr>
              <a:defRPr/>
            </a:pP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форм досуга молодежи;</a:t>
            </a:r>
          </a:p>
          <a:p>
            <a:pPr>
              <a:defRPr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коллективной, познавательной, культурной,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спортивной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23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301608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органа ученического самоуправления</a:t>
            </a:r>
          </a:p>
        </p:txBody>
      </p:sp>
      <p:sp>
        <p:nvSpPr>
          <p:cNvPr id="2" name="Овал 1"/>
          <p:cNvSpPr/>
          <p:nvPr/>
        </p:nvSpPr>
        <p:spPr>
          <a:xfrm>
            <a:off x="3059920" y="1684331"/>
            <a:ext cx="3055276" cy="8640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Совет командиров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0" y="2968157"/>
            <a:ext cx="1944216" cy="15841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Технико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-информационная группа «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Вертуалы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331640" y="4221088"/>
            <a:ext cx="1944216" cy="15841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Комитет  здоровья спорта и туризма «Пульс»</a:t>
            </a:r>
            <a:endParaRPr lang="ru-RU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355976" y="4244871"/>
            <a:ext cx="1944216" cy="15841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Музейное общество </a:t>
            </a:r>
          </a:p>
          <a:p>
            <a:pPr algn="ctr"/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«Истоки»</a:t>
            </a:r>
            <a:endParaRPr lang="ru-RU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668344" y="3814192"/>
            <a:ext cx="1944216" cy="15841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Редакционный комитет «Карандаш»</a:t>
            </a:r>
            <a:endParaRPr lang="ru-RU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830472" y="3004578"/>
            <a:ext cx="1944216" cy="15841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Учебно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правовой комитет «Огонек»</a:t>
            </a:r>
            <a:endParaRPr lang="ru-RU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843808" y="3068960"/>
            <a:ext cx="1944216" cy="15841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Эстетический центр </a:t>
            </a:r>
          </a:p>
          <a:p>
            <a:pPr algn="ctr"/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«Хранители традиций»</a:t>
            </a:r>
            <a:endParaRPr lang="ru-RU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835696" y="2276872"/>
            <a:ext cx="1152128" cy="691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815916" y="2548427"/>
            <a:ext cx="0" cy="475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303748" y="2492896"/>
            <a:ext cx="1116124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004048" y="2622514"/>
            <a:ext cx="432048" cy="1382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228184" y="2492896"/>
            <a:ext cx="216024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1" idx="1"/>
          </p:cNvCxnSpPr>
          <p:nvPr/>
        </p:nvCxnSpPr>
        <p:spPr>
          <a:xfrm>
            <a:off x="5652120" y="2548427"/>
            <a:ext cx="463076" cy="688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96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Президентом Детской Общественной организации является ученица 11 класса Москвичева Елена</a:t>
            </a:r>
          </a:p>
          <a:p>
            <a:pPr marL="0" indent="0">
              <a:buNone/>
            </a:pP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Гатин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Дамир</a:t>
            </a:r>
          </a:p>
          <a:p>
            <a:pPr marL="0" indent="0" algn="ctr">
              <a:buNone/>
            </a:pP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Турушкина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</a:t>
            </a:r>
          </a:p>
          <a:p>
            <a:pPr marL="0" indent="0" algn="ctr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Пузырева Дарья</a:t>
            </a:r>
          </a:p>
          <a:p>
            <a:pPr marL="0" indent="0" algn="ctr">
              <a:buNone/>
            </a:pP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Нагорнов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Никита</a:t>
            </a:r>
          </a:p>
          <a:p>
            <a:pPr marL="0" indent="0" algn="ctr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Максимова Екатерина</a:t>
            </a:r>
          </a:p>
          <a:p>
            <a:pPr marL="0" indent="0" algn="ctr">
              <a:buNone/>
            </a:pP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Галиева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Роза</a:t>
            </a:r>
          </a:p>
          <a:p>
            <a:pPr marL="0" indent="0" algn="ctr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Терентьева Алина</a:t>
            </a:r>
          </a:p>
          <a:p>
            <a:pPr marL="0" indent="0" algn="ctr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Назарова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Аделина</a:t>
            </a: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Хайруллина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Аделина</a:t>
            </a: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Гилязов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Данияз</a:t>
            </a: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Хайруллина Аида</a:t>
            </a:r>
          </a:p>
          <a:p>
            <a:pPr marL="0" indent="0" algn="ctr">
              <a:buNone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Москвичева Елена</a:t>
            </a:r>
          </a:p>
          <a:p>
            <a:pPr>
              <a:buFontTx/>
              <a:buChar char="-"/>
            </a:pPr>
            <a:endParaRPr lang="ru-RU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80728"/>
            <a:ext cx="77768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АКТИВ ШКОЛЫ</a:t>
            </a:r>
            <a:endParaRPr lang="ru-RU" sz="3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684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0"/>
            <a:ext cx="77768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   НАШИ ДОСТИЖЕНИЯ</a:t>
            </a:r>
            <a:endParaRPr lang="ru-RU" sz="3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84775"/>
            <a:ext cx="6722511" cy="6050260"/>
          </a:xfrm>
        </p:spPr>
      </p:pic>
    </p:spTree>
    <p:extLst>
      <p:ext uri="{BB962C8B-B14F-4D97-AF65-F5344CB8AC3E}">
        <p14:creationId xmlns:p14="http://schemas.microsoft.com/office/powerpoint/2010/main" val="128747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32656"/>
            <a:ext cx="6746326" cy="607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8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84775"/>
            <a:ext cx="6264696" cy="6126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МЫ – САМЫЕ СПОРТИВНЫЕ, САМЫЕ АКТИВНЫЕ</a:t>
            </a:r>
            <a:endParaRPr lang="ru-RU" sz="3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363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</TotalTime>
  <Words>275</Words>
  <Application>Microsoft Office PowerPoint</Application>
  <PresentationFormat>Экран (4:3)</PresentationFormat>
  <Paragraphs>65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заместитель</dc:creator>
  <cp:lastModifiedBy>заместитель</cp:lastModifiedBy>
  <cp:revision>38</cp:revision>
  <cp:lastPrinted>2017-01-28T08:11:38Z</cp:lastPrinted>
  <dcterms:created xsi:type="dcterms:W3CDTF">2016-11-15T07:54:36Z</dcterms:created>
  <dcterms:modified xsi:type="dcterms:W3CDTF">2017-05-20T06:14:27Z</dcterms:modified>
</cp:coreProperties>
</file>